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7" r:id="rId9"/>
    <p:sldId id="264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A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500570"/>
            <a:ext cx="5000628" cy="1296144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143116"/>
            <a:ext cx="4821116" cy="4431949"/>
          </a:xfrm>
        </p:spPr>
        <p:txBody>
          <a:bodyPr>
            <a:noAutofit/>
          </a:bodyPr>
          <a:lstStyle/>
          <a:p>
            <a:pPr algn="l"/>
            <a:r>
              <a:rPr lang="ru-RU" sz="3600" b="1" i="1" dirty="0">
                <a:solidFill>
                  <a:schemeClr val="bg1"/>
                </a:solidFill>
                <a:latin typeface="Monotype Corsiva" pitchFamily="66" charset="0"/>
              </a:rPr>
              <a:t>«Пётр Великий – </a:t>
            </a:r>
            <a:r>
              <a:rPr lang="ru-RU" sz="3600" b="1" i="1" dirty="0" smtClean="0">
                <a:solidFill>
                  <a:schemeClr val="bg1"/>
                </a:solidFill>
                <a:latin typeface="Monotype Corsiva" pitchFamily="66" charset="0"/>
              </a:rPr>
              <a:t>один </a:t>
            </a:r>
            <a:r>
              <a:rPr lang="ru-RU" sz="3600" b="1" i="1" dirty="0">
                <a:solidFill>
                  <a:schemeClr val="bg1"/>
                </a:solidFill>
                <a:latin typeface="Monotype Corsiva" pitchFamily="66" charset="0"/>
              </a:rPr>
              <a:t>есть целая история</a:t>
            </a:r>
            <a:r>
              <a:rPr lang="ru-RU" sz="3600" b="1" i="1" dirty="0" smtClean="0">
                <a:solidFill>
                  <a:schemeClr val="bg1"/>
                </a:solidFill>
                <a:latin typeface="Monotype Corsiva" pitchFamily="66" charset="0"/>
              </a:rPr>
              <a:t>». </a:t>
            </a:r>
            <a:br>
              <a:rPr lang="ru-RU" sz="3600" b="1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b="1" i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памятников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Петру Великому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Европе.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350-летию со дня рождения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Петра)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A174E98-545F-4FC6-B557-6D3E9E8A991A}"/>
              </a:ext>
            </a:extLst>
          </p:cNvPr>
          <p:cNvSpPr txBox="1">
            <a:spLocks/>
          </p:cNvSpPr>
          <p:nvPr/>
        </p:nvSpPr>
        <p:spPr>
          <a:xfrm>
            <a:off x="251520" y="1303238"/>
            <a:ext cx="4382125" cy="459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1400" b="1" i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01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03848" y="0"/>
            <a:ext cx="59401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im3.turbina.ru/photos.4/1/6/5/2/7/3372561/feed.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11" r="18639"/>
          <a:stretch/>
        </p:blipFill>
        <p:spPr bwMode="auto">
          <a:xfrm>
            <a:off x="66962" y="1416551"/>
            <a:ext cx="3856218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46720" y="174999"/>
            <a:ext cx="509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Monotype Corsiva" pitchFamily="66" charset="0"/>
              </a:rPr>
              <a:t>Памятник Петру </a:t>
            </a:r>
            <a:r>
              <a:rPr lang="en-US" sz="2400" b="1" i="1" dirty="0" smtClean="0">
                <a:latin typeface="Monotype Corsiva" pitchFamily="66" charset="0"/>
              </a:rPr>
              <a:t>I</a:t>
            </a:r>
            <a:r>
              <a:rPr lang="ru-RU" sz="2400" b="1" i="1" dirty="0" smtClean="0">
                <a:latin typeface="Monotype Corsiva" pitchFamily="66" charset="0"/>
              </a:rPr>
              <a:t> в Теплице (Чехия)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4464" y="795775"/>
            <a:ext cx="489654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fontAlgn="base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«История Петра I» А. С. Пушкина есть следующая запись: «1 ноября 1712 года царь прибыл в Теплицы. Здесь посетил он графов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(князей)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Вальдекских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Анекдот о кухне. 5 ноября на судах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Эльбою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Петр отправился в Дрезден».</a:t>
            </a:r>
          </a:p>
          <a:p>
            <a:pPr indent="457200" algn="just" fontAlgn="base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Теплице Петр I проживал в одном из корпусов современного санатория «Бетховен», принимая термальную воду и ванны из источника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Pravřídlo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Граф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Вальдек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пригласил русского царя посетить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теплицкий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замок. Петр I принял приглашение и был встречен роскошным и продолжительным обедом, во время которого царь, известный своей простотой нравов, откровенно скучал. После обеда ему предложили осмотреть замок, что Петр и проделал с большим интересом и вниманием. Хозяин поинтересовался, как царю понравился его замок. Петр ответил, что замок хорош, но в нем есть один существенный недостаток — слишком большая кухня. Этот эпизод помечен Пушкиным как анекдот о кухне. 5 ноября 1712 года Петр I был вынужден срочно отбыть из Теплиц, получив сообщение о наступлении шведских войск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 fontAlgn="base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ноябре 2012 года в Теплице состоялось торжественное открытие памятника Петру I, приуроченное к 300-летию лечения царя на этом курорте. Бронзовый бюст, изготовленный российским скульптором В.А. Суровцевым, установлен у входа в санаторий «Императорский».</a:t>
            </a:r>
          </a:p>
          <a:p>
            <a:pPr indent="457200" algn="just" fontAlgn="base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06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51920" y="0"/>
            <a:ext cx="529208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39952" y="393098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Monotype Corsiva" pitchFamily="66" charset="0"/>
              </a:rPr>
              <a:t>Памятник Петру </a:t>
            </a:r>
            <a:r>
              <a:rPr lang="ru-RU" sz="2000" b="1" i="1" dirty="0" smtClean="0">
                <a:latin typeface="Monotype Corsiva" pitchFamily="66" charset="0"/>
              </a:rPr>
              <a:t>I</a:t>
            </a:r>
          </a:p>
          <a:p>
            <a:pPr algn="ctr"/>
            <a:r>
              <a:rPr lang="ru-RU" sz="2000" b="1" i="1" dirty="0" smtClean="0">
                <a:latin typeface="Monotype Corsiva" pitchFamily="66" charset="0"/>
              </a:rPr>
              <a:t>в Академии </a:t>
            </a:r>
            <a:r>
              <a:rPr lang="ru-RU" sz="2000" b="1" i="1" dirty="0">
                <a:latin typeface="Monotype Corsiva" pitchFamily="66" charset="0"/>
              </a:rPr>
              <a:t>наук в </a:t>
            </a:r>
            <a:r>
              <a:rPr lang="ru-RU" sz="2000" b="1" i="1" dirty="0" smtClean="0">
                <a:latin typeface="Monotype Corsiva" pitchFamily="66" charset="0"/>
              </a:rPr>
              <a:t>Париже (Франция)</a:t>
            </a:r>
            <a:endParaRPr lang="ru-RU" sz="2000" b="1" i="1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3744" y="1208941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Петр I любил путешествовать и собирать опыт многих народов. Не исключением стала и Франция, которую император величал с особым благоговением.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Именно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честь императора Петра I в Академии наук в Париже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 памятник, который является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копией бюста Петра I, что расположен в Петергофе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Памятник французской стороне подарило министерство культуры России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Бюст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изготовили в итальянском городе Каррара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создания памятника были применены новейшие технологические приспособления. Сначала был разработан 3D-модель постамента, и лишь вслед за этим скульпторы начали вырезать бюст императора из мрамора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122" name="Picture 2" descr="https://ru.ambafrance.org/IMG/arton17499.jpg?150729558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82" r="22061"/>
          <a:stretch/>
        </p:blipFill>
        <p:spPr bwMode="auto">
          <a:xfrm>
            <a:off x="0" y="1063753"/>
            <a:ext cx="4355976" cy="4554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96552" y="5733256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 I стал первым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русским,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которого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приняли в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Французской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академии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наук.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Произошло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в 1717 году.</a:t>
            </a:r>
          </a:p>
        </p:txBody>
      </p:sp>
    </p:spTree>
    <p:extLst>
      <p:ext uri="{BB962C8B-B14F-4D97-AF65-F5344CB8AC3E}">
        <p14:creationId xmlns="" xmlns:p14="http://schemas.microsoft.com/office/powerpoint/2010/main" val="1636383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ds04.infourok.ru/uploads/ex/10e1/000c45e0-6f179300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ds04.infourok.ru/uploads/ex/10e1/000c45e0-6f179300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ds04.infourok.ru/uploads/ex/10e1/000c45e0-6f179300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s04.infourok.ru/uploads/ex/10e1/000c45e0-6f179300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071546"/>
            <a:ext cx="835824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Горит </a:t>
            </a:r>
            <a:r>
              <a:rPr lang="ru-RU" sz="4800" b="1" dirty="0" smtClean="0"/>
              <a:t>и светит как звезда… </a:t>
            </a:r>
            <a:endParaRPr lang="ru-RU" sz="4800" b="1" dirty="0" smtClean="0"/>
          </a:p>
          <a:p>
            <a:r>
              <a:rPr lang="ru-RU" sz="4800" b="1" dirty="0" smtClean="0"/>
              <a:t>Пусть </a:t>
            </a:r>
            <a:r>
              <a:rPr lang="ru-RU" sz="4800" b="1" dirty="0" smtClean="0"/>
              <a:t>дуют прогресса ветра. </a:t>
            </a:r>
            <a:endParaRPr lang="ru-RU" sz="4800" b="1" dirty="0" smtClean="0"/>
          </a:p>
          <a:p>
            <a:r>
              <a:rPr lang="ru-RU" sz="4800" b="1" dirty="0" smtClean="0"/>
              <a:t>И </a:t>
            </a:r>
            <a:r>
              <a:rPr lang="ru-RU" sz="4800" b="1" dirty="0" smtClean="0"/>
              <a:t>многое время стирает, </a:t>
            </a:r>
            <a:endParaRPr lang="ru-RU" sz="4800" b="1" dirty="0" smtClean="0"/>
          </a:p>
          <a:p>
            <a:r>
              <a:rPr lang="ru-RU" sz="4800" b="1" dirty="0" smtClean="0"/>
              <a:t>Но </a:t>
            </a:r>
            <a:r>
              <a:rPr lang="ru-RU" sz="4800" b="1" dirty="0" smtClean="0"/>
              <a:t>славное имя Петра. </a:t>
            </a:r>
            <a:endParaRPr lang="ru-RU" sz="4800" b="1" dirty="0" smtClean="0"/>
          </a:p>
          <a:p>
            <a:r>
              <a:rPr lang="ru-RU" sz="4800" b="1" dirty="0" smtClean="0"/>
              <a:t>Как </a:t>
            </a:r>
            <a:r>
              <a:rPr lang="ru-RU" sz="4800" b="1" dirty="0" smtClean="0"/>
              <a:t>прежде, над миром сияет</a:t>
            </a:r>
            <a:r>
              <a:rPr lang="ru-RU" sz="4800" b="1" dirty="0" smtClean="0"/>
              <a:t>.</a:t>
            </a:r>
          </a:p>
          <a:p>
            <a:r>
              <a:rPr lang="ru-RU" sz="2800" b="1" dirty="0" smtClean="0"/>
              <a:t> </a:t>
            </a:r>
            <a:endParaRPr lang="ru-RU" sz="2800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8" y="0"/>
            <a:ext cx="59401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412776"/>
            <a:ext cx="4320480" cy="5865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Мудрый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российский правитель заслужил огромное уважение не только у себя на родине, но и за рубежом, а потому в европейских городах, которые при жизни посещал Петр І, чтобы перенимать опыт западных держав, можно встретить следующие памятники: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810000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892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293096"/>
            <a:ext cx="9144000" cy="22322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776864" cy="1152128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Памятник Петру I в Лондоне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4581128"/>
            <a:ext cx="8640960" cy="208823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Статуя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Петра I расположена в лондонском районе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Детфорд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На массивном постаменте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скульптор-Михаил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Шемякин, помимо карикатурного императора с маленькой головой и большим туловищем, разместил фигуру карлика с глобусом и пустой трон. На мраморной плите высечена надпись: «Петр Великий. Этот памятник — дар русского народа и воздвигнут в память о приезде Петра Великого в эту страну в поисках знаний и опыта».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228" y="736104"/>
            <a:ext cx="4819547" cy="37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09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03848" y="0"/>
            <a:ext cx="59401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296" y="1052736"/>
            <a:ext cx="8219256" cy="85010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Monotype Corsiva" pitchFamily="66" charset="0"/>
              </a:rPr>
              <a:t>Памятник Петру I</a:t>
            </a:r>
            <a:br>
              <a:rPr lang="ru-RU" sz="2800" b="1" i="1" dirty="0" smtClean="0">
                <a:latin typeface="Monotype Corsiva" pitchFamily="66" charset="0"/>
              </a:rPr>
            </a:br>
            <a:r>
              <a:rPr lang="ru-RU" sz="2800" b="1" i="1" dirty="0" smtClean="0">
                <a:latin typeface="Monotype Corsiva" pitchFamily="66" charset="0"/>
              </a:rPr>
              <a:t>в Роттердаме (Нидерланды)</a:t>
            </a:r>
            <a:r>
              <a:rPr lang="ru-RU" sz="2800" b="1" dirty="0" smtClean="0">
                <a:latin typeface="Monotype Corsiva" pitchFamily="66" charset="0"/>
              </a:rPr>
              <a:t/>
            </a:r>
            <a:br>
              <a:rPr lang="ru-RU" sz="2800" b="1" dirty="0" smtClean="0">
                <a:latin typeface="Monotype Corsiva" pitchFamily="66" charset="0"/>
              </a:rPr>
            </a:br>
            <a:endParaRPr lang="ru-RU" sz="28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8108" y="1937409"/>
            <a:ext cx="4690864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 1997 году в честь 300-летия Великого посольства в Роттердаме, на набережной реки Маас, состоялось открытие памятника Петру I. Петр I дважды посещал этот город и был большим поклонником Голландии. Автором бронзовой статуи первого российского императора стал Леонид Баранов. Памятник был даром России Голландии.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3923928" cy="615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15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03848" y="0"/>
            <a:ext cx="59401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7685" y="734084"/>
            <a:ext cx="8373616" cy="1547664"/>
          </a:xfrm>
        </p:spPr>
        <p:txBody>
          <a:bodyPr>
            <a:noAutofit/>
          </a:bodyPr>
          <a:lstStyle/>
          <a:p>
            <a:r>
              <a:rPr lang="ru-RU" sz="2900" b="1" i="1" dirty="0">
                <a:latin typeface="Monotype Corsiva" pitchFamily="66" charset="0"/>
                <a:cs typeface="Arial" pitchFamily="34" charset="0"/>
              </a:rPr>
              <a:t>Памятник Петру </a:t>
            </a:r>
            <a:r>
              <a:rPr lang="ru-RU" sz="2900" b="1" i="1" dirty="0" smtClean="0">
                <a:latin typeface="Monotype Corsiva" pitchFamily="66" charset="0"/>
                <a:cs typeface="Arial" pitchFamily="34" charset="0"/>
              </a:rPr>
              <a:t>I</a:t>
            </a:r>
            <a:br>
              <a:rPr lang="ru-RU" sz="2900" b="1" i="1" dirty="0" smtClean="0">
                <a:latin typeface="Monotype Corsiva" pitchFamily="66" charset="0"/>
                <a:cs typeface="Arial" pitchFamily="34" charset="0"/>
              </a:rPr>
            </a:br>
            <a:r>
              <a:rPr lang="ru-RU" sz="2900" b="1" i="1" dirty="0" smtClean="0">
                <a:latin typeface="Monotype Corsiva" pitchFamily="66" charset="0"/>
                <a:cs typeface="Arial" pitchFamily="34" charset="0"/>
              </a:rPr>
              <a:t>в</a:t>
            </a:r>
            <a:r>
              <a:rPr lang="ru-RU" sz="2900" b="1" i="1" dirty="0">
                <a:latin typeface="Monotype Corsiva" pitchFamily="66" charset="0"/>
                <a:cs typeface="Arial" pitchFamily="34" charset="0"/>
              </a:rPr>
              <a:t> </a:t>
            </a:r>
            <a:r>
              <a:rPr lang="ru-RU" sz="2900" b="1" i="1" dirty="0" err="1" smtClean="0">
                <a:latin typeface="Monotype Corsiva" pitchFamily="66" charset="0"/>
                <a:cs typeface="Arial" pitchFamily="34" charset="0"/>
              </a:rPr>
              <a:t>Заандаме</a:t>
            </a:r>
            <a:r>
              <a:rPr lang="ru-RU" sz="2900" b="1" i="1" dirty="0" smtClean="0">
                <a:latin typeface="Monotype Corsiva" pitchFamily="66" charset="0"/>
                <a:cs typeface="Arial" pitchFamily="34" charset="0"/>
              </a:rPr>
              <a:t> (Нидерланды)</a:t>
            </a:r>
            <a:r>
              <a:rPr lang="ru-RU" sz="2900" b="1" dirty="0">
                <a:latin typeface="Monotype Corsiva" pitchFamily="66" charset="0"/>
                <a:cs typeface="Arial" pitchFamily="34" charset="0"/>
              </a:rPr>
              <a:t/>
            </a:r>
            <a:br>
              <a:rPr lang="ru-RU" sz="2900" b="1" dirty="0">
                <a:latin typeface="Monotype Corsiva" pitchFamily="66" charset="0"/>
                <a:cs typeface="Arial" pitchFamily="34" charset="0"/>
              </a:rPr>
            </a:br>
            <a:endParaRPr lang="ru-RU" sz="2900" dirty="0"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1069" y="1916832"/>
            <a:ext cx="4546848" cy="552102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1907 году на выставке в Париже Николай II увидел гипсовые эскизы памятников «Петр I обучается корабельному мастерству в 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Заандаме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и «Петр I, спасающий рыбаков близ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Лахты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». Выполнил их скульптор Леопольд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Бернштам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Император приобрел модели и заказал сделать бронзовые отливки, которые должны были установить в Петербурге к двухсотлетию со дня Полтавской победы. В 1910 году скульптура «Петр I обучается корабельному мастерству в 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Заандаме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появилась на Английской набережной. Через год ее копия была подарена голландскому городу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Заандаму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где в конце XVII века Петр I работал плотником на верфи. Ее поставили на центральной площади города, и стоит она там до сих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пор.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library\Desktop\Петр 1\Заанда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" y="728192"/>
            <a:ext cx="4112823" cy="561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46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03848" y="0"/>
            <a:ext cx="59401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7566" y="238335"/>
            <a:ext cx="8291264" cy="764704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latin typeface="Monotype Corsiva" pitchFamily="66" charset="0"/>
              </a:rPr>
              <a:t>Памятник Петру </a:t>
            </a:r>
            <a:r>
              <a:rPr lang="ru-RU" sz="2400" b="1" i="1" dirty="0" smtClean="0">
                <a:latin typeface="Monotype Corsiva" pitchFamily="66" charset="0"/>
              </a:rPr>
              <a:t>I</a:t>
            </a:r>
            <a:br>
              <a:rPr lang="ru-RU" sz="2400" b="1" i="1" dirty="0" smtClean="0">
                <a:latin typeface="Monotype Corsiva" pitchFamily="66" charset="0"/>
              </a:rPr>
            </a:br>
            <a:r>
              <a:rPr lang="ru-RU" sz="2400" b="1" i="1" dirty="0" smtClean="0">
                <a:latin typeface="Monotype Corsiva" pitchFamily="66" charset="0"/>
              </a:rPr>
              <a:t>в</a:t>
            </a:r>
            <a:r>
              <a:rPr lang="ru-RU" sz="2400" b="1" i="1" dirty="0">
                <a:latin typeface="Monotype Corsiva" pitchFamily="66" charset="0"/>
              </a:rPr>
              <a:t> </a:t>
            </a:r>
            <a:r>
              <a:rPr lang="ru-RU" sz="2400" b="1" i="1" dirty="0" smtClean="0">
                <a:latin typeface="Monotype Corsiva" pitchFamily="66" charset="0"/>
              </a:rPr>
              <a:t>Антверпене </a:t>
            </a:r>
            <a:r>
              <a:rPr lang="ru-RU" sz="2400" b="1" dirty="0">
                <a:latin typeface="Monotype Corsiva" pitchFamily="66" charset="0"/>
              </a:rPr>
              <a:t>(Бельгия)</a:t>
            </a:r>
            <a:endParaRPr lang="ru-RU" sz="2400" i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0571" y="1124744"/>
            <a:ext cx="5079786" cy="5649491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Он изображает русского царя, стоящего на краю бронзового диска, который держат четыре ангела. На поднятой стороне диска надпись по-фламандски «Петр Великий» и два медальона с гербами России и г. Антверпен. Этот диск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одновременно являет собой географическую карту и сургучную печать законодателя европейской геополитики.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Специально к установке на вечный прикол русского императора бельгийцы достали из музея те самые колокола, которые встречали его в 1717 году, чтобы снова приветствовать прибытие Петра I торжественным звоном. Для этого оборудовали особый грузовик, соорудили на нем установку, на которой закрепили пятьдесят один колокол. Крупнейший во Фландрии специалист по колоколам известный музыкант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Йо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Хаазен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исполнил на них мелодии, которым Антверпен встречал Петра во времена путешествия русского царя в Европу. Все эти события происходили под патронажем Правительства Бельгии и Ее Величества королевы Бельгийской.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40" y="1003039"/>
            <a:ext cx="350924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431" y="5683559"/>
            <a:ext cx="299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 открыт </a:t>
            </a:r>
            <a:endParaRPr lang="ru-RU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октября 1998 года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0571" y="6429396"/>
            <a:ext cx="3286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46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03848" y="0"/>
            <a:ext cx="59401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54360"/>
            <a:ext cx="8252586" cy="28803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2700" b="1" i="1" dirty="0" smtClean="0">
                <a:latin typeface="Monotype Corsiva" pitchFamily="66" charset="0"/>
              </a:rPr>
              <a:t>Памятник-бюст </a:t>
            </a:r>
            <a:r>
              <a:rPr lang="ru-RU" sz="2700" b="1" i="1" dirty="0">
                <a:latin typeface="Monotype Corsiva" pitchFamily="66" charset="0"/>
              </a:rPr>
              <a:t>Петру I </a:t>
            </a:r>
            <a:r>
              <a:rPr lang="ru-RU" sz="2700" b="1" i="1" dirty="0" smtClean="0">
                <a:latin typeface="Monotype Corsiva" pitchFamily="66" charset="0"/>
              </a:rPr>
              <a:t/>
            </a:r>
            <a:br>
              <a:rPr lang="ru-RU" sz="2700" b="1" i="1" dirty="0" smtClean="0">
                <a:latin typeface="Monotype Corsiva" pitchFamily="66" charset="0"/>
              </a:rPr>
            </a:br>
            <a:r>
              <a:rPr lang="ru-RU" sz="2700" b="1" i="1" dirty="0" smtClean="0">
                <a:latin typeface="Monotype Corsiva" pitchFamily="66" charset="0"/>
              </a:rPr>
              <a:t>в</a:t>
            </a:r>
            <a:r>
              <a:rPr lang="ru-RU" sz="2700" b="1" i="1" dirty="0">
                <a:latin typeface="Monotype Corsiva" pitchFamily="66" charset="0"/>
              </a:rPr>
              <a:t> </a:t>
            </a:r>
            <a:r>
              <a:rPr lang="ru-RU" sz="2700" b="1" i="1" dirty="0" smtClean="0">
                <a:latin typeface="Monotype Corsiva" pitchFamily="66" charset="0"/>
              </a:rPr>
              <a:t>Брюсселе (Бельгия)</a:t>
            </a:r>
            <a:r>
              <a:rPr lang="ru-RU" sz="2700" b="1" i="1" dirty="0">
                <a:latin typeface="Monotype Corsiva" pitchFamily="66" charset="0"/>
              </a:rPr>
              <a:t/>
            </a:r>
            <a:br>
              <a:rPr lang="ru-RU" sz="2700" b="1" i="1" dirty="0">
                <a:latin typeface="Monotype Corsiva" pitchFamily="66" charset="0"/>
              </a:rPr>
            </a:br>
            <a:endParaRPr lang="ru-RU" sz="2700" i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9401" y="1196752"/>
            <a:ext cx="5063989" cy="5517232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Бронзовый бюст Петра I является работой выдающегося немецкого скульптора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Христиана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Даниэля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Рауха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Christian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Daniel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Rauch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 1777–1857) и в 1854 году (по др. данным, в 1856) был подарен городу кн. Анатолием Демидовым (1812–1870) в память своего пребывания в Брюсселе в 1848–1849 годах.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Бюст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установлен на 8-гранном постаменте (колонна на обширной базе) из искусственного камня. На лицевой части постамента находится бронзовая табличка с надписью на голландском языке: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Opgericht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ter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ere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van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tsaar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Peter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Grote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herinnering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verblijf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Brussel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1717». А на оборотной стороне, на самом камне выбита золочеными буквами аналогичная надпись на французском: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Érigé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l’honneur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czar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Pierre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Grand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mémoire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sejour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Bruxelles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1717» (рус. пер.: «Воздвигнут в честь Петра Великого и в память о его пребывании в Брюсселе в 1717 году»).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6" y="654481"/>
            <a:ext cx="3563888" cy="558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600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03848" y="0"/>
            <a:ext cx="59401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49684" y="915579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Monotype Corsiva" pitchFamily="66" charset="0"/>
              </a:rPr>
              <a:t>Памятник </a:t>
            </a:r>
            <a:r>
              <a:rPr lang="ru-RU" sz="2800" b="1" dirty="0" smtClean="0">
                <a:latin typeface="Monotype Corsiva" pitchFamily="66" charset="0"/>
              </a:rPr>
              <a:t> Петру I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в Льеже </a:t>
            </a:r>
            <a:r>
              <a:rPr lang="ru-RU" sz="2800" b="1" dirty="0">
                <a:latin typeface="Monotype Corsiva" pitchFamily="66" charset="0"/>
              </a:rPr>
              <a:t>(Бельгия)</a:t>
            </a:r>
          </a:p>
          <a:p>
            <a:pPr algn="ctr"/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86474" y="1844824"/>
            <a:ext cx="53285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Торжественная церемония открытия памятника российскому императору Петру I прошла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21 июня 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2017 года  в центре Льежа,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площади Святого Петра.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событие приурочено к 300-летию второго большого турне Петра по Европе, которое имело место в 1717 году на территориях Германии, Дании, Нидерландов и Франции. Бронзовый император Петр I стоит в треуголке, со шпагой в левой руке и держит правую руку на сердце. Высота скульптурной композиции - 2,4 метра.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Автор монумента – скульптор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Таратынов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Александр Михайлович.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579"/>
            <a:ext cx="3577326" cy="4769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6474" y="5801349"/>
            <a:ext cx="5206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9875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03848" y="0"/>
            <a:ext cx="59401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49156"/>
            <a:ext cx="7859216" cy="27404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Monotype Corsiva" pitchFamily="66" charset="0"/>
              </a:rPr>
              <a:t>Памятник-бюст </a:t>
            </a:r>
            <a:r>
              <a:rPr lang="ru-RU" sz="2400" b="1" i="1" dirty="0">
                <a:latin typeface="Monotype Corsiva" pitchFamily="66" charset="0"/>
              </a:rPr>
              <a:t>Петру </a:t>
            </a:r>
            <a:r>
              <a:rPr lang="ru-RU" sz="2400" b="1" i="1" dirty="0" smtClean="0">
                <a:latin typeface="Monotype Corsiva" pitchFamily="66" charset="0"/>
              </a:rPr>
              <a:t>I</a:t>
            </a:r>
            <a:br>
              <a:rPr lang="ru-RU" sz="2400" b="1" i="1" dirty="0" smtClean="0">
                <a:latin typeface="Monotype Corsiva" pitchFamily="66" charset="0"/>
              </a:rPr>
            </a:br>
            <a:r>
              <a:rPr lang="ru-RU" sz="2400" b="1" i="1" dirty="0" smtClean="0">
                <a:latin typeface="Monotype Corsiva" pitchFamily="66" charset="0"/>
              </a:rPr>
              <a:t>в</a:t>
            </a:r>
            <a:r>
              <a:rPr lang="ru-RU" sz="2400" b="1" i="1" dirty="0">
                <a:latin typeface="Monotype Corsiva" pitchFamily="66" charset="0"/>
              </a:rPr>
              <a:t> </a:t>
            </a:r>
            <a:r>
              <a:rPr lang="ru-RU" sz="2400" b="1" i="1" dirty="0" err="1" smtClean="0">
                <a:latin typeface="Monotype Corsiva" pitchFamily="66" charset="0"/>
              </a:rPr>
              <a:t>Спа</a:t>
            </a:r>
            <a:r>
              <a:rPr lang="ru-RU" sz="2400" b="1" i="1" dirty="0" smtClean="0">
                <a:latin typeface="Monotype Corsiva" pitchFamily="66" charset="0"/>
              </a:rPr>
              <a:t>* (Бельгия)</a:t>
            </a:r>
            <a:endParaRPr lang="ru-RU" sz="2400" i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5592" y="1196752"/>
            <a:ext cx="5220072" cy="3993653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Внутри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Pouhon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Pierre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Grand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(Источник Петра Великого) находится мемориальная плита в черном мраморе на латинском языке в память пребывания Петра I на курорте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Спа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летом 1717 г., с благодарностью за лечение. Поставлена в 1718 г., текст написан лейб-медиком царя Петра Робертом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Арескиным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Над доской стоит бюст Петра работы немецкого скульптора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Рауха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подаренный богатейшим русским аристократом, кн. Анатолием Демидовым городу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Спа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 1856 г. (копия бюста стоит в Городском парке в Брюсселе) 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Надпись на французском: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Érigé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l'honneur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Czar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Pierre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Grand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mémoire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séjour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Spa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1717» («Сооружен в честь царя Петра Великого и в память о его пребывании 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Спа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 1717 г.»). Бюст был поставлен 19 июня 1856 г. в присутствии представителя России.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42" r="30493"/>
          <a:stretch/>
        </p:blipFill>
        <p:spPr bwMode="auto">
          <a:xfrm>
            <a:off x="-25466" y="900553"/>
            <a:ext cx="3440111" cy="485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5592" y="5517232"/>
            <a:ext cx="5220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*По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одной из местных легенд, русский царь Петр выпивал по 20 стаканов целебной углекислой воды, каждый раз говоря "спасибо". Местных жителей это настолько забавляло и удивляло, что они решили это место назвать "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Спа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", сокращенно от "Спасибо". Однако на самом деле название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Спа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произошло от римского словосочетания "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Aquae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Sepadonae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", означающего "пузыристая вода".</a:t>
            </a:r>
          </a:p>
        </p:txBody>
      </p:sp>
    </p:spTree>
    <p:extLst>
      <p:ext uri="{BB962C8B-B14F-4D97-AF65-F5344CB8AC3E}">
        <p14:creationId xmlns="" xmlns:p14="http://schemas.microsoft.com/office/powerpoint/2010/main" val="243517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930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«Пётр Великий – один есть целая история».   10 памятников Петру Великому в Европе. (к 350-летию со дня рождения Петра) </vt:lpstr>
      <vt:lpstr>Слайд 2</vt:lpstr>
      <vt:lpstr>Памятник Петру I в Лондоне </vt:lpstr>
      <vt:lpstr>Памятник Петру I в Роттердаме (Нидерланды) </vt:lpstr>
      <vt:lpstr>Памятник Петру I в Заандаме (Нидерланды) </vt:lpstr>
      <vt:lpstr>Памятник Петру I в Антверпене (Бельгия)</vt:lpstr>
      <vt:lpstr> Памятник-бюст Петру I  в Брюсселе (Бельгия) </vt:lpstr>
      <vt:lpstr>Слайд 8</vt:lpstr>
      <vt:lpstr>Памятник-бюст Петру I в Спа* (Бельгия)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library</dc:creator>
  <cp:lastModifiedBy>fidarova_zu</cp:lastModifiedBy>
  <cp:revision>161</cp:revision>
  <dcterms:created xsi:type="dcterms:W3CDTF">2022-01-27T08:20:50Z</dcterms:created>
  <dcterms:modified xsi:type="dcterms:W3CDTF">2022-03-02T14:52:46Z</dcterms:modified>
</cp:coreProperties>
</file>