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6A66-7AC4-4E2F-AF1C-D222984E42B2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2026-C8F6-4024-B6DE-B392F8C5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500042"/>
            <a:ext cx="6143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етодическое объединение учителей математики и информатики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powerpoint-background-computer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2"/>
            <a:ext cx="2928958" cy="35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Химилонова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Таймуразовна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500438"/>
            <a:ext cx="428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929066"/>
            <a:ext cx="4241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Квалификационная категория: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642918"/>
            <a:ext cx="5334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Ларина Татьяна Викторовна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500438"/>
            <a:ext cx="517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Квалификационная категория: Первая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071810"/>
            <a:ext cx="542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математики </a:t>
            </a:r>
          </a:p>
        </p:txBody>
      </p:sp>
      <p:pic>
        <p:nvPicPr>
          <p:cNvPr id="2051" name="Picture 3" descr="C:\Users\User\AppData\Local\Temp\Rar$DRa9804.4681\дима\5-11\альбом 2\Ларина  Т.В.  классный руководи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2928958" cy="41408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14744" y="2071678"/>
            <a:ext cx="542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ШМО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357298"/>
            <a:ext cx="502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Багаева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Альвина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Гавриловна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3071810"/>
            <a:ext cx="542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математики 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86182" y="3643314"/>
            <a:ext cx="485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Квалификационная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категория: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Высшая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larina_tv.SCHOOL42\Рабочий стол\20180707_145045.jpg"/>
          <p:cNvPicPr/>
          <p:nvPr/>
        </p:nvPicPr>
        <p:blipFill>
          <a:blip r:embed="rId3" cstate="print"/>
          <a:srcRect l="20385" t="3419" r="50401" b="34758"/>
          <a:stretch>
            <a:fillRect/>
          </a:stretch>
        </p:blipFill>
        <p:spPr bwMode="auto">
          <a:xfrm>
            <a:off x="642910" y="1214422"/>
            <a:ext cx="29289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1071546"/>
            <a:ext cx="4672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Балаева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Белла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Мухтаровна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500438"/>
            <a:ext cx="517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Квалификационная категория: Первая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071810"/>
            <a:ext cx="542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математики </a:t>
            </a:r>
          </a:p>
        </p:txBody>
      </p:sp>
      <p:pic>
        <p:nvPicPr>
          <p:cNvPr id="4097" name="Picture 1" descr="C:\Users\User\Desktop\0418-00033867-c86e12b3-250x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85782"/>
            <a:ext cx="285752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User\Desktop\2093756188584ecb4bd388e8.82613797_users_profile_ava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071834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500174"/>
            <a:ext cx="5000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Уруймагова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Залина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Юрьевна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43306" y="3643314"/>
            <a:ext cx="535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Квалификационная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категория: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Высшая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071810"/>
            <a:ext cx="542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математики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41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3" y="928670"/>
            <a:ext cx="5715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Дибирова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Ифрасат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Фазиллаховна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2352" y="3714752"/>
            <a:ext cx="6021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Квалификационная категория: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286124"/>
            <a:ext cx="5786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математики </a:t>
            </a:r>
          </a:p>
        </p:txBody>
      </p:sp>
      <p:pic>
        <p:nvPicPr>
          <p:cNvPr id="1026" name="Picture 2" descr="C:\Documents and Settings\larina_tv.SCHOOL42\Рабочий стол\IMG-20200205-WA0045.jpg"/>
          <p:cNvPicPr>
            <a:picLocks noChangeAspect="1" noChangeArrowheads="1"/>
          </p:cNvPicPr>
          <p:nvPr/>
        </p:nvPicPr>
        <p:blipFill>
          <a:blip r:embed="rId3"/>
          <a:srcRect l="5542" t="15252" r="21642"/>
          <a:stretch>
            <a:fillRect/>
          </a:stretch>
        </p:blipFill>
        <p:spPr bwMode="auto">
          <a:xfrm>
            <a:off x="357158" y="1285860"/>
            <a:ext cx="3058754" cy="325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1428736"/>
            <a:ext cx="499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Сланова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Анжела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Черменовна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071810"/>
            <a:ext cx="5286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математики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500438"/>
            <a:ext cx="5357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Квалификационная категория: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larina_tv.SCHOOL42\Рабочий стол\IMG-20200114-WA0014.jpg"/>
          <p:cNvPicPr>
            <a:picLocks noChangeAspect="1" noChangeArrowheads="1"/>
          </p:cNvPicPr>
          <p:nvPr/>
        </p:nvPicPr>
        <p:blipFill>
          <a:blip r:embed="rId3"/>
          <a:srcRect l="29271" t="36094" r="10963"/>
          <a:stretch>
            <a:fillRect/>
          </a:stretch>
        </p:blipFill>
        <p:spPr bwMode="auto">
          <a:xfrm>
            <a:off x="571472" y="1357298"/>
            <a:ext cx="3267634" cy="349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lid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90757" y="928670"/>
            <a:ext cx="5053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Остаева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Альбина Германовна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071810"/>
            <a:ext cx="542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математики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3500438"/>
            <a:ext cx="4241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Квалификационная категория: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arina_tv.SCHOOL42\Рабочий стол\SAVE_20200205_102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3071834" cy="392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powerpoint-background-computer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00108"/>
            <a:ext cx="3000396" cy="36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3429000"/>
            <a:ext cx="428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71546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Алексеева Людмила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Васильевна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857628"/>
            <a:ext cx="4241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Квалификационная категория: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larina_tv</cp:lastModifiedBy>
  <cp:revision>13</cp:revision>
  <dcterms:created xsi:type="dcterms:W3CDTF">2020-02-04T20:26:21Z</dcterms:created>
  <dcterms:modified xsi:type="dcterms:W3CDTF">2020-02-28T12:30:32Z</dcterms:modified>
</cp:coreProperties>
</file>