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89" r:id="rId3"/>
    <p:sldId id="265" r:id="rId4"/>
    <p:sldId id="263" r:id="rId5"/>
    <p:sldId id="264" r:id="rId6"/>
    <p:sldId id="269" r:id="rId7"/>
    <p:sldId id="293" r:id="rId8"/>
    <p:sldId id="260" r:id="rId9"/>
    <p:sldId id="277" r:id="rId10"/>
    <p:sldId id="278" r:id="rId11"/>
    <p:sldId id="276" r:id="rId12"/>
    <p:sldId id="261" r:id="rId13"/>
    <p:sldId id="271" r:id="rId14"/>
    <p:sldId id="262" r:id="rId15"/>
    <p:sldId id="292" r:id="rId16"/>
    <p:sldId id="268" r:id="rId17"/>
    <p:sldId id="259" r:id="rId18"/>
    <p:sldId id="294" r:id="rId19"/>
    <p:sldId id="295" r:id="rId20"/>
    <p:sldId id="270" r:id="rId21"/>
    <p:sldId id="256" r:id="rId22"/>
    <p:sldId id="258" r:id="rId23"/>
    <p:sldId id="279" r:id="rId24"/>
    <p:sldId id="272" r:id="rId25"/>
    <p:sldId id="273" r:id="rId26"/>
    <p:sldId id="274" r:id="rId27"/>
    <p:sldId id="275" r:id="rId28"/>
    <p:sldId id="288" r:id="rId29"/>
    <p:sldId id="282" r:id="rId30"/>
    <p:sldId id="281" r:id="rId31"/>
    <p:sldId id="290" r:id="rId32"/>
    <p:sldId id="291" r:id="rId33"/>
    <p:sldId id="287" r:id="rId34"/>
    <p:sldId id="285" r:id="rId35"/>
    <p:sldId id="28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3300"/>
    <a:srgbClr val="FF3399"/>
    <a:srgbClr val="990000"/>
    <a:srgbClr val="A50021"/>
    <a:srgbClr val="FF66CC"/>
    <a:srgbClr val="C67B4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81F9C-91F9-40F2-873E-60A821ADAA8D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9169-FF76-4872-908A-62E81FD1B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B9169-FF76-4872-908A-62E81FD1B5D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4B13-7E52-4445-8399-DFB6489CB4BC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20FFE-FA81-4619-8830-51F1315E6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87016" y="2276872"/>
            <a:ext cx="88569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Курдиатджын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сывœллœттимœ куыст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Мамсыраты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Хаджумары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номыл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42-œм </a:t>
            </a:r>
            <a:r>
              <a:rPr kumimoji="0" lang="ru-RU" sz="5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скъолайы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r="5769" b="25725"/>
          <a:stretch>
            <a:fillRect/>
          </a:stretch>
        </p:blipFill>
        <p:spPr bwMode="auto">
          <a:xfrm>
            <a:off x="5508104" y="260648"/>
            <a:ext cx="3528392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b="31250"/>
          <a:stretch>
            <a:fillRect/>
          </a:stretch>
        </p:blipFill>
        <p:spPr bwMode="auto">
          <a:xfrm>
            <a:off x="323528" y="260648"/>
            <a:ext cx="3456384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home\Desktop\🏨МБОУ СОШ№42 им.Х.Мамсурова (@_sosh_42_rso_a_) • Фото и видео в Instagram_files\84337247_1083633255310994_739172011034122649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32656"/>
            <a:ext cx="1500758" cy="1788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2" name="Picture 4" descr="https://etaksan.tehran.ir/Portals/1/Containers/taavooni-c/Counter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5877272"/>
            <a:ext cx="3168352" cy="7200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87624" y="1700808"/>
          <a:ext cx="7310484" cy="4892675"/>
        </p:xfrm>
        <a:graphic>
          <a:graphicData uri="http://schemas.openxmlformats.org/drawingml/2006/table">
            <a:tbl>
              <a:tblPr/>
              <a:tblGrid>
                <a:gridCol w="1699515"/>
                <a:gridCol w="655813"/>
                <a:gridCol w="2222793"/>
                <a:gridCol w="1147672"/>
                <a:gridCol w="1584691"/>
              </a:tblGrid>
              <a:tr h="930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Ф.И.О. обучающегося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Всероссийских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конференций, олимпиад, конкурсов в которых обучающийся стал победителем или призером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Статус участия (призер/победитель)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Ф.И.О. педагога подготовившего обучающегося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Кокаева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Камилла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Рустамовна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этап Всероссийской олимпиады школьников по  родному (осетинскому) языку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Победитель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Кубатиева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Тамара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Мкратбековна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2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Гурциева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Элина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Ивериевна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этап Всероссийской олимпиады школьников по  родному (осетинскому) языку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Победитель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Кубатиева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Тамара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Мкратбековна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Андиева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Камилла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Артуровна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этап Всероссийской олимпиады школьников по  родному (осетинскому) языку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Призер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Кубатиева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Тамара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Мкратбековна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Байматова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Амина Витальевна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этап Всероссийской олимпиады школьников по  родному (осетинскому) языку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Победитель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Дзапарова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Альбина Михайловна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77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Зекеева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Элина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Заурбековна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этап Всероссийской олимпиады школьников по  родному (осетинскому) языку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Победитель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Бзикова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Регигна</a:t>
                      </a:r>
                      <a:r>
                        <a:rPr lang="ru-RU" sz="16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Тотразовна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11760" y="548680"/>
            <a:ext cx="5040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Регионалон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олимпиад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йы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муниципалон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этапы у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лахиздзаут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призерт</a:t>
            </a:r>
            <a:r>
              <a:rPr lang="en-US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2021 – 2022 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ахуыры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аз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923928" y="24208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8" y="548677"/>
          <a:ext cx="8424936" cy="6164933"/>
        </p:xfrm>
        <a:graphic>
          <a:graphicData uri="http://schemas.openxmlformats.org/drawingml/2006/table">
            <a:tbl>
              <a:tblPr/>
              <a:tblGrid>
                <a:gridCol w="1114382"/>
                <a:gridCol w="902472"/>
                <a:gridCol w="452566"/>
                <a:gridCol w="3396386"/>
                <a:gridCol w="707603"/>
                <a:gridCol w="1851527"/>
              </a:tblGrid>
              <a:tr h="4320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Школа, №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ФИО учащегося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Наименование мероприятия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Статус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ФИО учителя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66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Ансамбль «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Арвайдæн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9-11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конкурс «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Амраны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рухс-2021»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Каргаева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И.Э. ,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Кубатиева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Т.М.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5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Бабочиев Аслан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 «В»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Республиканский конкурс чтецов среди детей школьного и дошкольного возраста, посвященный творчеству    К.Л. Хетагурова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Дарчиева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Альбина Викторовна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2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Кцоева Тамила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«А»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конкурса «</a:t>
                      </a: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Мастер осетинского художественного слова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Хумарова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Анжела Германовна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2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Джикаева Лина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«А»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конкурса «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Мастер осетинского художественного слова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».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Хумарова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Анжела Германовна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2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ТатаеваМалена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9 «А»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Республиканский онлайн-конкурс  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«Мадӕлон ӕвзаг – мадау адджын»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3-место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Качмазова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Мадина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Руслановна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27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Джикаева Лина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11 «А»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Республиканский онлайн-конкурс  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«Мадӕлон ӕвзаг – мадау адджын»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3 - место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Хумарова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Анжела Германовна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93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Кцоева Тамила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11 «А»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Республиканский конкурс чтецов 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«Иронфæндыр».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3 степени.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Хумарова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Анжела Германовна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93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 Персаева Зарина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3 «Д»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Республиканский онлайн-конкурс  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«Мадӕлон ӕвзаг – мадау адджын»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2 степени.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Табекова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Зарина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Заурбековна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93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Каллагов Сармат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6 «Г»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Республиканский онлайн-конкурс  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«Мадӕлон ӕвзаг – мадау адджын»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Диплом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3 степени.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Кубатиева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Тамара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Муратбековна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325" marR="42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1600" y="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Конкурсыты</a:t>
            </a:r>
            <a:r>
              <a:rPr lang="ru-RU" b="1" dirty="0" smtClean="0"/>
              <a:t>  у</a:t>
            </a:r>
            <a:r>
              <a:rPr lang="en-US" b="1" dirty="0" smtClean="0"/>
              <a:t>æ</a:t>
            </a:r>
            <a:r>
              <a:rPr lang="ru-RU" b="1" dirty="0" err="1" smtClean="0"/>
              <a:t>лахиздзаут</a:t>
            </a:r>
            <a:r>
              <a:rPr lang="en-US" b="1" dirty="0" smtClean="0"/>
              <a:t>æ</a:t>
            </a:r>
            <a:r>
              <a:rPr lang="ru-RU" b="1" dirty="0" smtClean="0"/>
              <a:t> </a:t>
            </a:r>
            <a:r>
              <a:rPr lang="en-US" b="1" dirty="0" smtClean="0"/>
              <a:t>æ</a:t>
            </a:r>
            <a:r>
              <a:rPr lang="ru-RU" b="1" dirty="0" smtClean="0"/>
              <a:t>м</a:t>
            </a:r>
            <a:r>
              <a:rPr lang="en-US" b="1" dirty="0" smtClean="0"/>
              <a:t>æ</a:t>
            </a:r>
            <a:r>
              <a:rPr lang="ru-RU" b="1" dirty="0" smtClean="0"/>
              <a:t> </a:t>
            </a:r>
            <a:r>
              <a:rPr lang="ru-RU" b="1" dirty="0" err="1" smtClean="0"/>
              <a:t>призерт</a:t>
            </a:r>
            <a:r>
              <a:rPr lang="en-US" b="1" dirty="0" smtClean="0"/>
              <a:t>æ</a:t>
            </a:r>
            <a:endParaRPr lang="ru-RU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F:\Семинар Одаренные дети\грамоты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512168" cy="1944216"/>
          </a:xfrm>
          <a:prstGeom prst="rect">
            <a:avLst/>
          </a:prstGeom>
          <a:noFill/>
        </p:spPr>
      </p:pic>
      <p:pic>
        <p:nvPicPr>
          <p:cNvPr id="5123" name="Picture 3" descr="F:\Семинар Одаренные дети\Каллагов Сармат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88640"/>
            <a:ext cx="1512168" cy="1872208"/>
          </a:xfrm>
          <a:prstGeom prst="rect">
            <a:avLst/>
          </a:prstGeom>
          <a:noFill/>
        </p:spPr>
      </p:pic>
      <p:pic>
        <p:nvPicPr>
          <p:cNvPr id="5124" name="Picture 4" descr="F:\Информация о внеурочной деятельности\2a3b3368-c881-4ec4-90a7-4d4a722a17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348880"/>
            <a:ext cx="1688466" cy="2016224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13949" t="11899" r="15660" b="6971"/>
          <a:stretch>
            <a:fillRect/>
          </a:stretch>
        </p:blipFill>
        <p:spPr bwMode="auto">
          <a:xfrm>
            <a:off x="5652120" y="116632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 l="15233" t="10216" r="13247" b="8829"/>
          <a:stretch>
            <a:fillRect/>
          </a:stretch>
        </p:blipFill>
        <p:spPr bwMode="auto">
          <a:xfrm>
            <a:off x="251520" y="2348880"/>
            <a:ext cx="144016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2192" t="13333" r="3550" b="17777"/>
          <a:stretch>
            <a:fillRect/>
          </a:stretch>
        </p:blipFill>
        <p:spPr bwMode="auto">
          <a:xfrm>
            <a:off x="1907704" y="116632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 l="2941" r="2941" b="27027"/>
          <a:stretch>
            <a:fillRect/>
          </a:stretch>
        </p:blipFill>
        <p:spPr bwMode="auto">
          <a:xfrm>
            <a:off x="3779912" y="116632"/>
            <a:ext cx="158417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87816" y="2348880"/>
            <a:ext cx="15486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07904" y="4581128"/>
            <a:ext cx="17281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1520" y="4581128"/>
            <a:ext cx="151216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2120" y="4581128"/>
            <a:ext cx="1584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07704" y="4581128"/>
            <a:ext cx="1656184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24328" y="4581128"/>
            <a:ext cx="144015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Scanned Documents\Рисунок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07904" y="2348880"/>
            <a:ext cx="1656184" cy="201622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835696" y="2348880"/>
            <a:ext cx="1656184" cy="196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r="24004"/>
          <a:stretch>
            <a:fillRect/>
          </a:stretch>
        </p:blipFill>
        <p:spPr bwMode="auto">
          <a:xfrm>
            <a:off x="2483768" y="3429000"/>
            <a:ext cx="187220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7779" r="30652" b="18966"/>
          <a:stretch>
            <a:fillRect/>
          </a:stretch>
        </p:blipFill>
        <p:spPr bwMode="auto">
          <a:xfrm>
            <a:off x="0" y="3429000"/>
            <a:ext cx="233975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429000"/>
            <a:ext cx="208823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home\Desktop\🏨МБОУ СОШ№42 им.Х.Мамсурова (@_sosh_42_rso_a_) • Фото и видео в Instagram_files\274735163_642914866976400_6788827377896194817_n.jpg"/>
          <p:cNvPicPr>
            <a:picLocks noChangeAspect="1" noChangeArrowheads="1"/>
          </p:cNvPicPr>
          <p:nvPr/>
        </p:nvPicPr>
        <p:blipFill>
          <a:blip r:embed="rId5" cstate="print"/>
          <a:srcRect l="20000" t="11741" r="17931" b="15385"/>
          <a:stretch>
            <a:fillRect/>
          </a:stretch>
        </p:blipFill>
        <p:spPr bwMode="auto">
          <a:xfrm>
            <a:off x="0" y="0"/>
            <a:ext cx="2915816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0"/>
            <a:ext cx="2771800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 b="10878"/>
          <a:stretch>
            <a:fillRect/>
          </a:stretch>
        </p:blipFill>
        <p:spPr bwMode="auto">
          <a:xfrm>
            <a:off x="4499992" y="3429000"/>
            <a:ext cx="2195736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 descr="C:\Users\home\Desktop\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0"/>
            <a:ext cx="2808312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71400"/>
            <a:ext cx="9144000" cy="7029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171400"/>
            <a:ext cx="2592288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140968"/>
            <a:ext cx="2520280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12976"/>
            <a:ext cx="2592288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r="12903"/>
          <a:stretch>
            <a:fillRect/>
          </a:stretch>
        </p:blipFill>
        <p:spPr bwMode="auto">
          <a:xfrm>
            <a:off x="3059832" y="3140968"/>
            <a:ext cx="3168352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-171400"/>
            <a:ext cx="2304256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-171400"/>
            <a:ext cx="3816424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 bwMode="auto">
          <a:xfrm>
            <a:off x="4283968" y="0"/>
            <a:ext cx="500404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F:\Семинар Одаренные дети\Новая папка\c7be685c-ce85-46f1-a608-7bcabf47ad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3995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20790" b="43301"/>
          <a:stretch>
            <a:fillRect/>
          </a:stretch>
        </p:blipFill>
        <p:spPr bwMode="auto">
          <a:xfrm>
            <a:off x="0" y="0"/>
            <a:ext cx="5652120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356388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0"/>
            <a:ext cx="3347864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home\Desktop\lVRFvWiCj_4.jpg"/>
          <p:cNvPicPr>
            <a:picLocks noChangeAspect="1" noChangeArrowheads="1"/>
          </p:cNvPicPr>
          <p:nvPr/>
        </p:nvPicPr>
        <p:blipFill>
          <a:blip r:embed="rId5" cstate="print"/>
          <a:srcRect t="11364" b="13636"/>
          <a:stretch>
            <a:fillRect/>
          </a:stretch>
        </p:blipFill>
        <p:spPr bwMode="auto">
          <a:xfrm>
            <a:off x="5796136" y="3717032"/>
            <a:ext cx="3192016" cy="3140968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 b="8298"/>
          <a:stretch>
            <a:fillRect/>
          </a:stretch>
        </p:blipFill>
        <p:spPr bwMode="auto">
          <a:xfrm>
            <a:off x="3707904" y="3717032"/>
            <a:ext cx="194421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F:\Семинар Одаренные дети\DSC_1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23529" y="-1885332"/>
            <a:ext cx="8424936" cy="846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u="sng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u="sng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u="sng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u="sng" dirty="0" smtClean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Наукон</a:t>
            </a: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ru-RU" sz="3200" b="0" i="0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иртасœн конференцитœ:</a:t>
            </a: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lvl="0" indent="-514350" algn="ctr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«</a:t>
            </a:r>
            <a:r>
              <a:rPr lang="ru-RU" sz="3200" dirty="0" err="1" smtClean="0">
                <a:solidFill>
                  <a:schemeClr val="bg1"/>
                </a:solidFill>
              </a:rPr>
              <a:t>Къоста</a:t>
            </a:r>
            <a:r>
              <a:rPr lang="ru-RU" sz="3200" dirty="0" smtClean="0">
                <a:solidFill>
                  <a:schemeClr val="bg1"/>
                </a:solidFill>
              </a:rPr>
              <a:t> –</a:t>
            </a:r>
            <a:r>
              <a:rPr lang="ru-RU" sz="3200" dirty="0" err="1" smtClean="0">
                <a:solidFill>
                  <a:schemeClr val="bg1"/>
                </a:solidFill>
              </a:rPr>
              <a:t>дунеон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литературœйы </a:t>
            </a:r>
            <a:r>
              <a:rPr lang="ru-RU" sz="3200" dirty="0" smtClean="0">
                <a:solidFill>
                  <a:schemeClr val="bg1"/>
                </a:solidFill>
              </a:rPr>
              <a:t>классик»</a:t>
            </a:r>
          </a:p>
          <a:p>
            <a:pPr marL="514350" lvl="0" indent="-514350" algn="ctr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sz="3200" dirty="0" smtClean="0">
              <a:solidFill>
                <a:schemeClr val="bg1"/>
              </a:solidFill>
            </a:endParaRPr>
          </a:p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3200" dirty="0" smtClean="0">
                <a:solidFill>
                  <a:schemeClr val="bg1"/>
                </a:solidFill>
              </a:rPr>
              <a:t>«</a:t>
            </a:r>
            <a:r>
              <a:rPr lang="ru-RU" sz="3200" dirty="0" err="1" smtClean="0">
                <a:solidFill>
                  <a:schemeClr val="bg1"/>
                </a:solidFill>
              </a:rPr>
              <a:t>Къостайы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фарн</a:t>
            </a: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</a:rPr>
              <a:t>фæлтæрæй фæлтæрмæ»</a:t>
            </a:r>
            <a:endParaRPr lang="ru-RU" sz="3200" dirty="0" smtClean="0">
              <a:solidFill>
                <a:schemeClr val="bg1"/>
              </a:solidFill>
            </a:endParaRPr>
          </a:p>
          <a:p>
            <a:pPr marL="514350" lvl="0" indent="-514350" algn="ctr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kumimoji="0" lang="ru-RU" sz="3200" b="0" i="0" u="sng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3" descr="Интересные факты о Коста Хетагурове к 160-летию великого поэт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71400"/>
            <a:ext cx="9144000" cy="7029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 t="22809" b="22854"/>
          <a:stretch>
            <a:fillRect/>
          </a:stretch>
        </p:blipFill>
        <p:spPr bwMode="auto">
          <a:xfrm>
            <a:off x="0" y="-243408"/>
            <a:ext cx="442798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442798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949788" y="-549188"/>
            <a:ext cx="381642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t="9131"/>
          <a:stretch>
            <a:fillRect/>
          </a:stretch>
        </p:blipFill>
        <p:spPr bwMode="auto">
          <a:xfrm>
            <a:off x="4572000" y="3717032"/>
            <a:ext cx="216024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3717032"/>
            <a:ext cx="226774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749772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Алы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œ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ймаджы д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œ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 ис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хур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œ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рм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œ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 ын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рухс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œ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нын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œ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бар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раттын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хъ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œ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уы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Сократ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 descr="hello_html_m36ba4720.gif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4716016" cy="4797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Тема 8. Обучение талантливых и одаренных детей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809999"/>
            <a:ext cx="3347864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F:\Семинар Одаренные дети\Новая папка\1a8ac905-8540-4af8-adb4-d3f927d8cc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68952" cy="633670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F:\Семинар Одаренные дети\DSC_1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F:\Семинар Одаренные дети\DSC_1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1000"/>
            <a:ext cx="864096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6309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3" name="Picture 1" descr="C:\Users\home\Desktop\иудзинад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4392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716016" y="4581128"/>
            <a:ext cx="4427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</a:rPr>
              <a:t>Республикон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œркаст  </a:t>
            </a:r>
            <a:r>
              <a:rPr lang="ru-RU" sz="2400" dirty="0" smtClean="0">
                <a:solidFill>
                  <a:schemeClr val="bg1"/>
                </a:solidFill>
              </a:rPr>
              <a:t>«</a:t>
            </a:r>
            <a:r>
              <a:rPr lang="ru-RU" sz="2400" dirty="0" err="1" smtClean="0">
                <a:solidFill>
                  <a:schemeClr val="bg1"/>
                </a:solidFill>
              </a:rPr>
              <a:t>Ирон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дæн æз» </a:t>
            </a:r>
            <a:r>
              <a:rPr lang="ru-RU" sz="2400" dirty="0" smtClean="0">
                <a:solidFill>
                  <a:schemeClr val="bg1"/>
                </a:solidFill>
              </a:rPr>
              <a:t>- </a:t>
            </a:r>
            <a:r>
              <a:rPr lang="ru-RU" sz="2400" dirty="0" err="1" smtClean="0">
                <a:solidFill>
                  <a:schemeClr val="bg1"/>
                </a:solidFill>
              </a:rPr>
              <a:t>ы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муниципалон</a:t>
            </a:r>
            <a:r>
              <a:rPr lang="ru-RU" sz="2400" dirty="0" smtClean="0">
                <a:solidFill>
                  <a:schemeClr val="bg1"/>
                </a:solidFill>
              </a:rPr>
              <a:t> этапы    </a:t>
            </a:r>
            <a:r>
              <a:rPr lang="ru-RU" sz="2400" dirty="0" err="1" smtClean="0">
                <a:solidFill>
                  <a:schemeClr val="bg1"/>
                </a:solidFill>
              </a:rPr>
              <a:t>уœлахиздзаутœ Дзгойты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Зœринœ œмœ Биджелты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Алихан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92488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r="55352"/>
          <a:stretch>
            <a:fillRect/>
          </a:stretch>
        </p:blipFill>
        <p:spPr bwMode="auto">
          <a:xfrm>
            <a:off x="4788024" y="188640"/>
            <a:ext cx="4176464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9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9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home\Desktop\fc5625u-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1520" y="404664"/>
            <a:ext cx="8784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Проект :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Ирон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ад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мон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б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р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гбон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           «К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х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ц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г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æ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н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»</a:t>
            </a:r>
          </a:p>
          <a:p>
            <a:pPr algn="ctr"/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бац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тт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кодта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 «Г»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къласы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ахуырг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нинаг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Хъал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гаты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рм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т.</a:t>
            </a:r>
          </a:p>
          <a:p>
            <a:pPr algn="ctr"/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Разамон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 –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ирон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взаджы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ахуырг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æ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 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Хъуыбадты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Т.М.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ome\Desktop\Семинар Одаренные дети\1309082270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5085184"/>
            <a:ext cx="2330450" cy="153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home\Desktop\Семинар Одаренные дети\614_1-678x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67B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496944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 descr="C:\Users\home\Desktop\Семинар Одаренные дети\1008849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0"/>
            <a:ext cx="4211960" cy="6858000"/>
          </a:xfrm>
          <a:prstGeom prst="rect">
            <a:avLst/>
          </a:prstGeom>
          <a:noFill/>
        </p:spPr>
      </p:pic>
      <p:pic>
        <p:nvPicPr>
          <p:cNvPr id="7172" name="Picture 4" descr="https://sun9-20.userapi.com/sun9-28/impf/c624325/v624325949/2e41c/1kCynNV9Z4M.jpg?size=347x480&amp;quality=96&amp;sign=4ad81776cbce6314f6e7ccf21d7569f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7106" name="Picture 2" descr="C:\Users\home\Desktop\1506026192_10003703_504293826390561_736626992174326819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79512" y="5899079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Кœхц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œ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xc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– большая неглубокая чаша, миска; </a:t>
            </a:r>
            <a:r>
              <a:rPr lang="ru-RU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œргœхц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это череп. 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Дзырд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равзœрд персайнаг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дзырд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Kafc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кофш-œй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уырыссагау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130" name="Picture 2" descr="C:\Users\home\Desktop\163124bd-283c-46b4-a55d-dffe062de0cb.jpg"/>
          <p:cNvPicPr>
            <a:picLocks noChangeAspect="1" noChangeArrowheads="1"/>
          </p:cNvPicPr>
          <p:nvPr/>
        </p:nvPicPr>
        <p:blipFill>
          <a:blip r:embed="rId2" cstate="print"/>
          <a:srcRect l="19761" r="19760"/>
          <a:stretch>
            <a:fillRect/>
          </a:stretch>
        </p:blipFill>
        <p:spPr bwMode="auto">
          <a:xfrm>
            <a:off x="0" y="0"/>
            <a:ext cx="4608512" cy="5715000"/>
          </a:xfrm>
          <a:prstGeom prst="rect">
            <a:avLst/>
          </a:prstGeom>
          <a:noFill/>
        </p:spPr>
      </p:pic>
      <p:pic>
        <p:nvPicPr>
          <p:cNvPr id="48131" name="Picture 3" descr="C:\Users\home\Desktop\cherty-stariny-v-skazaniyakh-i-byte-oset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5877272"/>
            <a:ext cx="464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Всеволод</a:t>
            </a:r>
            <a:r>
              <a:rPr lang="ru-RU" sz="2400" dirty="0" smtClean="0"/>
              <a:t> Федорович </a:t>
            </a:r>
            <a:r>
              <a:rPr lang="ru-RU" sz="2400" b="1" dirty="0" smtClean="0"/>
              <a:t>Миллер</a:t>
            </a:r>
          </a:p>
          <a:p>
            <a:pPr algn="ctr"/>
            <a:r>
              <a:rPr lang="ru-RU" sz="2400" dirty="0" smtClean="0"/>
              <a:t> (1848—1913)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avatars.mds.yandex.net/get-zen_doc/1874110/pub_5e98f8bca9fecf0f56194568_5e98fb588832523a27a5e593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6136" cy="6858000"/>
          </a:xfrm>
          <a:prstGeom prst="rect">
            <a:avLst/>
          </a:prstGeom>
          <a:noFill/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5940152" y="974458"/>
            <a:ext cx="320384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Геродот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фыста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«</a:t>
            </a:r>
            <a:r>
              <a:rPr lang="ru-RU" sz="20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кифты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фыдæлтæн Арв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æруагъта æртæ сызгъæрин хæзнайы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гутон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кард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œмœ  кæхц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Сызгъæрин кæхц уыди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хуымæтæг нуазæнгарз нæ, фæлæ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УАЗ, ХÆЗНА, ТАБУЙАГ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кувæнгарз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home\Desktop\Семинар Одаренные дети\e744abbc-7788-4d5e-b993-d0c59507881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C:\Users\home\Desktop\Семинар Одаренные дети\Untitle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4020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54868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10445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60851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r="15250"/>
          <a:stretch>
            <a:fillRect/>
          </a:stretch>
        </p:blipFill>
        <p:spPr bwMode="auto">
          <a:xfrm>
            <a:off x="4355976" y="116632"/>
            <a:ext cx="46085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84685"/>
            <a:ext cx="91440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Курдиатджын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сыв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æ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лл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æ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ттим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æ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куысты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хуызт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æ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Предметон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къуырийы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архайд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Предметон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олимпиадœты архайд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Кружокты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куыст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Проектон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куыст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Наукон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иртасœн конференцитœ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Интеллектуалон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конкурсытœ, викторинœтœ,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брейн-рингтœ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Алыхуызон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равдыстытœ, конкурсытœ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œмœ фестивальты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архайд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99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99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F:\Семинар Одаренные дети\DSC_16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980728"/>
          <a:ext cx="8496944" cy="4892675"/>
        </p:xfrm>
        <a:graphic>
          <a:graphicData uri="http://schemas.openxmlformats.org/drawingml/2006/table">
            <a:tbl>
              <a:tblPr/>
              <a:tblGrid>
                <a:gridCol w="1280288"/>
                <a:gridCol w="1677702"/>
                <a:gridCol w="647396"/>
                <a:gridCol w="2194264"/>
                <a:gridCol w="1132942"/>
                <a:gridCol w="1564352"/>
              </a:tblGrid>
              <a:tr h="7244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образовательного учреждения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Ф.И.О. обучающегося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Всероссийских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конференций, олимпиад, конкурсов в которых обучающийся стал победителем или призером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Статус участия (призер/победитель)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Ф.И.О. педагога подготовившего обучающегося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Гутиева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Анастасия Олеговна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Всероссийской олимпиады школьников по  родному (осетинскому) языку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Хамикоева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 Жанна </a:t>
                      </a: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Асланбековна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Цебоев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Сослан Владимирович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Всероссийской олимпиады школьников по  родному (осетинскому) языку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Хумарова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 Анжела Германовна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Джусоева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Алина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Таймуразовна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Всероссийской олимпиады школьников по  родному (осетинскому) языку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Calibri"/>
                          <a:ea typeface="Calibri"/>
                          <a:cs typeface="Times New Roman"/>
                        </a:rPr>
                        <a:t>Гтоева</a:t>
                      </a: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 smtClean="0">
                          <a:latin typeface="Calibri"/>
                          <a:ea typeface="Calibri"/>
                          <a:cs typeface="Times New Roman"/>
                        </a:rPr>
                        <a:t>Мадина</a:t>
                      </a:r>
                      <a:endParaRPr lang="ru-RU" sz="16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Calibri"/>
                          <a:ea typeface="Calibri"/>
                          <a:cs typeface="Times New Roman"/>
                        </a:rPr>
                        <a:t>Таймуразовна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АлбороваМадина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Валерьевна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Всероссийской олимпиады школьников по  родному (осетинскому) языку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Качмазова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Мадина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 Руслановна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МБОУ СОШ №42 им. Х. Мамсурова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Кочиева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Стелла</a:t>
                      </a: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600" dirty="0" err="1">
                          <a:latin typeface="Times New Roman"/>
                          <a:ea typeface="Calibri"/>
                          <a:cs typeface="Times New Roman"/>
                        </a:rPr>
                        <a:t>Годерзиевна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Муниципальный этап Всероссийской олимпиады школьников по  родному (осетинскому) языку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Calibri"/>
                          <a:ea typeface="Calibri"/>
                          <a:cs typeface="Times New Roman"/>
                        </a:rPr>
                        <a:t>Тогоева</a:t>
                      </a: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 Зинаида Ивановна</a:t>
                      </a:r>
                    </a:p>
                  </a:txBody>
                  <a:tcPr marL="43526" marR="4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475656" y="55847"/>
            <a:ext cx="612068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Регионалон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олимпиад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йы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муниципалон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этапы 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лахиздзаут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призерт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æ</a:t>
            </a:r>
            <a:endParaRPr lang="ru-RU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2020 - 2021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ахуыры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аз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1184</TotalTime>
  <Words>863</Words>
  <Application>Microsoft Office PowerPoint</Application>
  <PresentationFormat>Экран (4:3)</PresentationFormat>
  <Paragraphs>192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88</cp:revision>
  <dcterms:created xsi:type="dcterms:W3CDTF">2022-02-25T15:24:00Z</dcterms:created>
  <dcterms:modified xsi:type="dcterms:W3CDTF">2022-02-28T21:01:16Z</dcterms:modified>
</cp:coreProperties>
</file>